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5940425" cy="66976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288" y="-420"/>
      </p:cViewPr>
      <p:guideLst>
        <p:guide orient="horz" pos="913"/>
        <p:guide orient="horz" pos="3317"/>
        <p:guide pos="913"/>
        <p:guide pos="2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08175" y="685800"/>
            <a:ext cx="3041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877F66F0-D0BF-4AB4-86E3-CF8880567A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06041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0" y="53975"/>
            <a:ext cx="5891213" cy="6643688"/>
            <a:chOff x="0" y="53975"/>
            <a:chExt cx="5891213" cy="6643688"/>
          </a:xfrm>
        </p:grpSpPr>
        <p:pic>
          <p:nvPicPr>
            <p:cNvPr id="2050" name="図 5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3522663" y="5734050"/>
              <a:ext cx="2368550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70"/>
            <p:cNvGrpSpPr>
              <a:grpSpLocks/>
            </p:cNvGrpSpPr>
            <p:nvPr userDrawn="1"/>
          </p:nvGrpSpPr>
          <p:grpSpPr bwMode="auto">
            <a:xfrm>
              <a:off x="0" y="53975"/>
              <a:ext cx="5859463" cy="6643688"/>
              <a:chOff x="0" y="34"/>
              <a:chExt cx="3691" cy="4185"/>
            </a:xfrm>
          </p:grpSpPr>
          <p:grpSp>
            <p:nvGrpSpPr>
              <p:cNvPr id="4" name="Group 149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728" cy="2268"/>
                <a:chOff x="39" y="975"/>
                <a:chExt cx="2728" cy="2268"/>
              </a:xfrm>
            </p:grpSpPr>
            <p:sp>
              <p:nvSpPr>
                <p:cNvPr id="19" name="Rectangle 15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792" cy="1066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" name="Rectangle 151"/>
                <p:cNvSpPr>
                  <a:spLocks noChangeArrowheads="1"/>
                </p:cNvSpPr>
                <p:nvPr userDrawn="1"/>
              </p:nvSpPr>
              <p:spPr bwMode="auto">
                <a:xfrm>
                  <a:off x="975" y="2177"/>
                  <a:ext cx="1792" cy="1066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1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2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7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158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796" cy="2483"/>
                <a:chOff x="39" y="828"/>
                <a:chExt cx="2796" cy="2483"/>
              </a:xfrm>
            </p:grpSpPr>
            <p:sp>
              <p:nvSpPr>
                <p:cNvPr id="13" name="Rectangle 159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928" cy="240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0" y="906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16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400" b="1" smtClean="0"/>
                    <a:t>スタンプカード</a:t>
                  </a:r>
                  <a:r>
                    <a:rPr lang="en-US" altLang="ja-JP" sz="1400" b="1" smtClean="0"/>
                    <a:t>A</a:t>
                  </a:r>
                  <a:endParaRPr lang="en-US" altLang="ja-JP" sz="1400" smtClean="0"/>
                </a:p>
                <a:p>
                  <a:pPr>
                    <a:defRPr/>
                  </a:pPr>
                  <a:r>
                    <a:rPr lang="en-US" altLang="ja-JP" smtClean="0"/>
                    <a:t>85×106mm</a:t>
                  </a:r>
                </a:p>
              </p:txBody>
            </p:sp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2" name="Picture 16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9" name="Picture 169" descr="stampA_B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285"/>
                <a:ext cx="716" cy="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13997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9"/>
          <p:cNvGrpSpPr>
            <a:grpSpLocks/>
          </p:cNvGrpSpPr>
          <p:nvPr userDrawn="1"/>
        </p:nvGrpSpPr>
        <p:grpSpPr bwMode="auto">
          <a:xfrm>
            <a:off x="1079500" y="1079500"/>
            <a:ext cx="3800475" cy="4538663"/>
            <a:chOff x="680" y="680"/>
            <a:chExt cx="2394" cy="2859"/>
          </a:xfrm>
        </p:grpSpPr>
        <p:sp>
          <p:nvSpPr>
            <p:cNvPr id="1053" name="Line 130"/>
            <p:cNvSpPr>
              <a:spLocks noChangeShapeType="1"/>
            </p:cNvSpPr>
            <p:nvPr userDrawn="1"/>
          </p:nvSpPr>
          <p:spPr bwMode="auto">
            <a:xfrm>
              <a:off x="680" y="83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31"/>
            <p:cNvSpPr>
              <a:spLocks noChangeShapeType="1"/>
            </p:cNvSpPr>
            <p:nvPr userDrawn="1"/>
          </p:nvSpPr>
          <p:spPr bwMode="auto">
            <a:xfrm>
              <a:off x="680" y="906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132"/>
            <p:cNvSpPr>
              <a:spLocks noChangeShapeType="1"/>
            </p:cNvSpPr>
            <p:nvPr userDrawn="1"/>
          </p:nvSpPr>
          <p:spPr bwMode="auto">
            <a:xfrm>
              <a:off x="680" y="210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133"/>
            <p:cNvSpPr>
              <a:spLocks noChangeShapeType="1"/>
            </p:cNvSpPr>
            <p:nvPr userDrawn="1"/>
          </p:nvSpPr>
          <p:spPr bwMode="auto">
            <a:xfrm>
              <a:off x="692" y="3309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34"/>
            <p:cNvSpPr>
              <a:spLocks noChangeShapeType="1"/>
            </p:cNvSpPr>
            <p:nvPr userDrawn="1"/>
          </p:nvSpPr>
          <p:spPr bwMode="auto">
            <a:xfrm>
              <a:off x="680" y="3377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35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136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137"/>
            <p:cNvSpPr>
              <a:spLocks noChangeShapeType="1"/>
            </p:cNvSpPr>
            <p:nvPr userDrawn="1"/>
          </p:nvSpPr>
          <p:spPr bwMode="auto">
            <a:xfrm>
              <a:off x="1871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138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139"/>
            <p:cNvSpPr>
              <a:spLocks noChangeShapeType="1"/>
            </p:cNvSpPr>
            <p:nvPr userDrawn="1"/>
          </p:nvSpPr>
          <p:spPr bwMode="auto">
            <a:xfrm>
              <a:off x="2902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Rectangle 140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063" cy="253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167" name="Text Box 143"/>
          <p:cNvSpPr txBox="1">
            <a:spLocks noChangeArrowheads="1"/>
          </p:cNvSpPr>
          <p:nvPr userDrawn="1"/>
        </p:nvSpPr>
        <p:spPr bwMode="auto">
          <a:xfrm>
            <a:off x="1117600" y="3627438"/>
            <a:ext cx="2159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ja-JP" altLang="en-US" smtClean="0"/>
              <a:t>スジ入れ凸面</a:t>
            </a:r>
          </a:p>
        </p:txBody>
      </p:sp>
      <p:sp>
        <p:nvSpPr>
          <p:cNvPr id="1028" name="Line 144"/>
          <p:cNvSpPr>
            <a:spLocks noChangeShapeType="1"/>
          </p:cNvSpPr>
          <p:nvPr userDrawn="1"/>
        </p:nvSpPr>
        <p:spPr bwMode="auto">
          <a:xfrm>
            <a:off x="1169988" y="33496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43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0" tIns="0" rIns="0" bIns="0"/>
          <a:lstStyle>
            <a:lvl1pPr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mtClean="0"/>
              <a:t>裏</a:t>
            </a:r>
          </a:p>
        </p:txBody>
      </p:sp>
      <p:sp>
        <p:nvSpPr>
          <p:cNvPr id="1030" name="Oval 95"/>
          <p:cNvSpPr>
            <a:spLocks noChangeArrowheads="1"/>
          </p:cNvSpPr>
          <p:nvPr userDrawn="1"/>
        </p:nvSpPr>
        <p:spPr bwMode="auto">
          <a:xfrm>
            <a:off x="4656138" y="1027113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1" name="Oval 96"/>
          <p:cNvSpPr>
            <a:spLocks noChangeArrowheads="1"/>
          </p:cNvSpPr>
          <p:nvPr userDrawn="1"/>
        </p:nvSpPr>
        <p:spPr bwMode="auto">
          <a:xfrm>
            <a:off x="4654550" y="54197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722313" rtl="0" eaLnBrk="0" fontAlgn="base" hangingPunct="0">
        <a:spcBef>
          <a:spcPct val="20000"/>
        </a:spcBef>
        <a:spcAft>
          <a:spcPct val="0"/>
        </a:spcAft>
        <a:defRPr kumimoji="1" sz="2500">
          <a:solidFill>
            <a:schemeClr val="tx1"/>
          </a:solidFill>
          <a:latin typeface="+mn-lt"/>
          <a:ea typeface="+mn-ea"/>
          <a:cs typeface="+mn-cs"/>
        </a:defRPr>
      </a:lvl1pPr>
      <a:lvl2pPr marL="585788" indent="-225425" algn="l" defTabSz="72231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2pPr>
      <a:lvl3pPr marL="942975" indent="-179388" algn="l" defTabSz="722313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</a:defRPr>
      </a:lvl3pPr>
      <a:lvl4pPr marL="1303338" indent="-180975" algn="l" defTabSz="722313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1662113" indent="-179388" algn="l" defTabSz="722313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21193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5765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0337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4909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21</cp:revision>
  <dcterms:created xsi:type="dcterms:W3CDTF">2008-06-03T11:31:49Z</dcterms:created>
  <dcterms:modified xsi:type="dcterms:W3CDTF">2015-08-26T05:57:51Z</dcterms:modified>
</cp:coreProperties>
</file>